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428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77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299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46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67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0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74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0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90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72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00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81B26-500B-4DF6-99C4-D4FB9071A3C9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C10F8-8F70-4C13-9D8E-D2470BE315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97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AFM Images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753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Unprocessed Sample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172" y="1340768"/>
            <a:ext cx="5467115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7161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Nano-textured Sample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8424936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481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2D surface roughness PSD of nano-textured sample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624736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2632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Angstrom-level Polished Sample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11256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4964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AFM Images</vt:lpstr>
      <vt:lpstr>Unprocessed Sample</vt:lpstr>
      <vt:lpstr>Nano-textured Sample</vt:lpstr>
      <vt:lpstr>2D surface roughness PSD of nano-textured sample</vt:lpstr>
      <vt:lpstr>Angstrom-level Polished Sample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AFM Images</dc:title>
  <dc:creator>De Vido, Mariastefania (STFC,RAL,CLF)</dc:creator>
  <cp:lastModifiedBy>De Vido, Mariastefania (STFC,RAL,CLF)</cp:lastModifiedBy>
  <cp:revision>1</cp:revision>
  <dcterms:created xsi:type="dcterms:W3CDTF">2017-06-27T09:12:33Z</dcterms:created>
  <dcterms:modified xsi:type="dcterms:W3CDTF">2017-06-27T09:14:56Z</dcterms:modified>
</cp:coreProperties>
</file>